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4" r:id="rId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9" autoAdjust="0"/>
    <p:restoredTop sz="86482" autoAdjust="0"/>
  </p:normalViewPr>
  <p:slideViewPr>
    <p:cSldViewPr>
      <p:cViewPr varScale="1">
        <p:scale>
          <a:sx n="111" d="100"/>
          <a:sy n="111" d="100"/>
        </p:scale>
        <p:origin x="151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66003D7-6977-444A-9393-B1D74770C4B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0847E15B-C270-4153-8A5B-40EC3154E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8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7E15B-C270-4153-8A5B-40EC3154E5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4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9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5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0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5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8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2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0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8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12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8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2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2DE4B-E1C7-4B82-9BE6-CFC607E7786F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0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Fundraising Committee Update</a:t>
            </a:r>
            <a:endParaRPr lang="en-US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791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en-US" sz="2400" dirty="0"/>
              <a:t>2018 individual revenue as of August 31, 2018: $130k (68 donations) vs. $91k (81 gifts) as of August 31, 2017</a:t>
            </a:r>
          </a:p>
          <a:p>
            <a:pPr lvl="1"/>
            <a:r>
              <a:rPr lang="en-US" sz="2400" dirty="0"/>
              <a:t>Still missing a few Board Pledge Forms</a:t>
            </a:r>
          </a:p>
          <a:p>
            <a:pPr lvl="0"/>
            <a:r>
              <a:rPr lang="en-US" sz="2400" dirty="0"/>
              <a:t>Considering Development Coordinator/Manager; awaiting word on resources</a:t>
            </a:r>
          </a:p>
          <a:p>
            <a:pPr lvl="0"/>
            <a:r>
              <a:rPr lang="en-US" sz="2400" dirty="0"/>
              <a:t>Interim plan for 2018 individual revenue target of $320k</a:t>
            </a:r>
          </a:p>
          <a:p>
            <a:pPr lvl="1"/>
            <a:r>
              <a:rPr lang="en-US" sz="2400" dirty="0"/>
              <a:t>Target $190k from Board v. $182k in 2017</a:t>
            </a:r>
          </a:p>
          <a:p>
            <a:pPr lvl="1"/>
            <a:r>
              <a:rPr lang="en-US" sz="2400" dirty="0"/>
              <a:t>Target $121k from donors &gt;$500 v. $123.7k in 2017</a:t>
            </a:r>
          </a:p>
          <a:p>
            <a:pPr lvl="1"/>
            <a:r>
              <a:rPr lang="en-US" sz="2400" dirty="0"/>
              <a:t>Target $9k from grassroots v. $9.65k in 2017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1817-5A7A-43FB-B23A-DC1814E6D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Fundraising Committee Update</a:t>
            </a:r>
            <a:br>
              <a:rPr lang="en-US" dirty="0"/>
            </a:br>
            <a:r>
              <a:rPr lang="en-US" sz="3100" i="1" dirty="0"/>
              <a:t>Proposed Activities and Donor Care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991D7A-7DB2-46EF-9D8E-32D1D5250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PI branded water bottle to be sent to donors over $500 by end of September</a:t>
            </a:r>
          </a:p>
          <a:p>
            <a:pPr lvl="1"/>
            <a:r>
              <a:rPr lang="en-US" dirty="0"/>
              <a:t>Let us know if you would like to hand deliver to any of your contacts</a:t>
            </a:r>
          </a:p>
          <a:p>
            <a:r>
              <a:rPr lang="en-US" dirty="0"/>
              <a:t>Major donor thank you calls by October 15</a:t>
            </a:r>
          </a:p>
          <a:p>
            <a:pPr lvl="1"/>
            <a:r>
              <a:rPr lang="en-US" dirty="0"/>
              <a:t>Let us know if you would like to help make calls</a:t>
            </a:r>
          </a:p>
          <a:p>
            <a:r>
              <a:rPr lang="en-US" dirty="0"/>
              <a:t>Appeal letter and major donor letters written and sent on November 2</a:t>
            </a:r>
          </a:p>
          <a:p>
            <a:pPr lvl="1"/>
            <a:r>
              <a:rPr lang="en-US" dirty="0"/>
              <a:t>Lining up board match, currently at $40k</a:t>
            </a:r>
          </a:p>
          <a:p>
            <a:r>
              <a:rPr lang="en-US" dirty="0"/>
              <a:t>Meetings with select major donors: throughout </a:t>
            </a:r>
            <a:r>
              <a:rPr lang="en-US"/>
              <a:t>Nov &amp; </a:t>
            </a:r>
            <a:r>
              <a:rPr lang="en-US" dirty="0"/>
              <a:t>Dec</a:t>
            </a:r>
          </a:p>
          <a:p>
            <a:r>
              <a:rPr lang="en-US" dirty="0"/>
              <a:t>Defer hosted events until Q1 or Q2:  Gasner (SF), Liu/Stayner (Peninsula), Pike (Marin)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19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15754</TotalTime>
  <Words>203</Words>
  <Application>Microsoft Office PowerPoint</Application>
  <PresentationFormat>On-screen Show (4:3)</PresentationFormat>
  <Paragraphs>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Fundraising Committee Update</vt:lpstr>
      <vt:lpstr>Fundraising Committee Update Proposed Activities and Donor Care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</dc:creator>
  <cp:lastModifiedBy>Pete Stanga</cp:lastModifiedBy>
  <cp:revision>144</cp:revision>
  <cp:lastPrinted>2016-03-07T23:42:52Z</cp:lastPrinted>
  <dcterms:created xsi:type="dcterms:W3CDTF">2015-03-11T21:26:22Z</dcterms:created>
  <dcterms:modified xsi:type="dcterms:W3CDTF">2018-09-19T16:38:32Z</dcterms:modified>
</cp:coreProperties>
</file>