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63" r:id="rId3"/>
    <p:sldId id="264" r:id="rId4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9" autoAdjust="0"/>
    <p:restoredTop sz="86482" autoAdjust="0"/>
  </p:normalViewPr>
  <p:slideViewPr>
    <p:cSldViewPr>
      <p:cViewPr varScale="1">
        <p:scale>
          <a:sx n="111" d="100"/>
          <a:sy n="111" d="100"/>
        </p:scale>
        <p:origin x="151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66003D7-6977-444A-9393-B1D74770C4B8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0847E15B-C270-4153-8A5B-40EC3154E5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283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7E15B-C270-4153-8A5B-40EC3154E5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948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998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855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00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955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887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2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804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780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12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80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DE4B-E1C7-4B82-9BE6-CFC607E7786F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27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2DE4B-E1C7-4B82-9BE6-CFC607E7786F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89B99-9647-40F0-8E0A-F66F447D4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90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Fundraising Committee Update</a:t>
            </a:r>
            <a:endParaRPr lang="en-US" sz="31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534400" cy="57912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lvl="0"/>
            <a:r>
              <a:rPr lang="en-US" sz="2400" dirty="0"/>
              <a:t>Welcome Kate Gasner to Fundraising Committee</a:t>
            </a:r>
          </a:p>
          <a:p>
            <a:pPr lvl="0"/>
            <a:r>
              <a:rPr lang="en-US" sz="2400" dirty="0"/>
              <a:t>2018 individual revenue as of 5/15: $89k (46 donations) vs. $35.4k (49 gifts) as of 5/15/17</a:t>
            </a:r>
          </a:p>
          <a:p>
            <a:pPr lvl="1"/>
            <a:r>
              <a:rPr lang="en-US" sz="2400" dirty="0"/>
              <a:t>Difference is timing of a few large board gifts</a:t>
            </a:r>
          </a:p>
          <a:p>
            <a:pPr lvl="1"/>
            <a:r>
              <a:rPr lang="en-US" sz="2400" dirty="0"/>
              <a:t>Thank you for returning Board Pledge Forms (</a:t>
            </a:r>
            <a:r>
              <a:rPr lang="en-US" sz="2400"/>
              <a:t>DAF issue)</a:t>
            </a:r>
            <a:endParaRPr lang="en-US" sz="2400" dirty="0"/>
          </a:p>
          <a:p>
            <a:pPr lvl="0"/>
            <a:r>
              <a:rPr lang="en-US" sz="2400" dirty="0"/>
              <a:t>Considering Development Coordinator instead of Dev Dir for budgetary reasons; awaiting word on resources</a:t>
            </a:r>
          </a:p>
          <a:p>
            <a:pPr lvl="0"/>
            <a:r>
              <a:rPr lang="en-US" sz="2400" dirty="0"/>
              <a:t>Interim plan for 2018 individual revenue target of $320k</a:t>
            </a:r>
          </a:p>
          <a:p>
            <a:pPr lvl="1"/>
            <a:r>
              <a:rPr lang="en-US" sz="2400" dirty="0"/>
              <a:t>Target $190k from Board v. $182k in 2017</a:t>
            </a:r>
          </a:p>
          <a:p>
            <a:pPr lvl="1"/>
            <a:r>
              <a:rPr lang="en-US" sz="2400" dirty="0"/>
              <a:t>Target $121k from donors &gt;$500 v. $123.7k in 2017</a:t>
            </a:r>
          </a:p>
          <a:p>
            <a:pPr lvl="1"/>
            <a:r>
              <a:rPr lang="en-US" sz="2400" dirty="0"/>
              <a:t>Target $9k from grassroots v. $9.65k in 2017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6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Fundraising Committee</a:t>
            </a:r>
            <a:br>
              <a:rPr lang="en-US" dirty="0"/>
            </a:br>
            <a:r>
              <a:rPr lang="en-US" sz="3100" i="1" dirty="0"/>
              <a:t>2018 Plans and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Foundation grants to replace overhead dollars like professional development, impact measurement, communications &amp; web design</a:t>
            </a:r>
          </a:p>
          <a:p>
            <a:pPr lvl="1"/>
            <a:r>
              <a:rPr lang="en-US" dirty="0"/>
              <a:t>On hold b/c consultant too busy</a:t>
            </a:r>
          </a:p>
          <a:p>
            <a:r>
              <a:rPr lang="en-US" dirty="0"/>
              <a:t>Increase board size</a:t>
            </a:r>
          </a:p>
          <a:p>
            <a:r>
              <a:rPr lang="en-US" dirty="0"/>
              <a:t>Consistent and improved donor care</a:t>
            </a:r>
          </a:p>
          <a:p>
            <a:r>
              <a:rPr lang="en-US" dirty="0"/>
              <a:t>Potential house parties in Q4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176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81817-5A7A-43FB-B23A-DC1814E6D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Fundraising Committee Update</a:t>
            </a:r>
            <a:br>
              <a:rPr lang="en-US" dirty="0"/>
            </a:br>
            <a:r>
              <a:rPr lang="en-US" sz="3100" i="1" dirty="0"/>
              <a:t>Proposed Activities and Donor Care</a:t>
            </a:r>
            <a:br>
              <a:rPr lang="en-US" dirty="0"/>
            </a:b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991D7A-7DB2-46EF-9D8E-32D1D5250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Summer: Personal thank you note from donor contact; PI branded water bottle for donors over $1-5k</a:t>
            </a:r>
          </a:p>
          <a:p>
            <a:r>
              <a:rPr lang="en-US" dirty="0"/>
              <a:t>Sept: Major donor thank you calls; Post Climate Summit Debrief Event</a:t>
            </a:r>
          </a:p>
          <a:p>
            <a:r>
              <a:rPr lang="en-US" dirty="0"/>
              <a:t>Oct-Nov: Personal emails, event invitations, and meetings for year end asks  </a:t>
            </a:r>
          </a:p>
          <a:p>
            <a:r>
              <a:rPr lang="en-US" dirty="0"/>
              <a:t>Potential hosted events:  Gasner (Sept-Oct in SF), Liu/Stayner (Nov on Peninsula), Pike (Nov in Marin)</a:t>
            </a:r>
          </a:p>
          <a:p>
            <a:r>
              <a:rPr lang="en-US" dirty="0"/>
              <a:t>Dependent on resources</a:t>
            </a:r>
          </a:p>
          <a:p>
            <a:pPr lvl="1"/>
            <a:r>
              <a:rPr lang="en-US" dirty="0"/>
              <a:t>Will prioritize donor care for highest level donors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419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14717</TotalTime>
  <Words>239</Words>
  <Application>Microsoft Office PowerPoint</Application>
  <PresentationFormat>On-screen Show (4:3)</PresentationFormat>
  <Paragraphs>25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Fundraising Committee Update</vt:lpstr>
      <vt:lpstr>Fundraising Committee 2018 Plans and Opportunities</vt:lpstr>
      <vt:lpstr>Fundraising Committee Update Proposed Activities and Donor Care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</dc:creator>
  <cp:lastModifiedBy>Pete Stanga</cp:lastModifiedBy>
  <cp:revision>138</cp:revision>
  <cp:lastPrinted>2016-03-07T23:42:52Z</cp:lastPrinted>
  <dcterms:created xsi:type="dcterms:W3CDTF">2015-03-11T21:26:22Z</dcterms:created>
  <dcterms:modified xsi:type="dcterms:W3CDTF">2018-06-04T23:34:17Z</dcterms:modified>
</cp:coreProperties>
</file>